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395" y="1150144"/>
            <a:ext cx="7049333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6395" y="2017276"/>
            <a:ext cx="7771209" cy="1138357"/>
          </a:xfrm>
          <a:prstGeom prst="roundRect">
            <a:avLst>
              <a:gd name="adj" fmla="val 963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3535" y="2017276"/>
            <a:ext cx="91440" cy="1138357"/>
          </a:xfrm>
          <a:prstGeom prst="roundRect">
            <a:avLst>
              <a:gd name="adj" fmla="val 90089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973931" y="2236232"/>
            <a:ext cx="2491026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73931" y="2644259"/>
            <a:ext cx="726471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increase subscriber base.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6395" y="3325178"/>
            <a:ext cx="7771209" cy="1138357"/>
          </a:xfrm>
          <a:prstGeom prst="roundRect">
            <a:avLst>
              <a:gd name="adj" fmla="val 963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63535" y="3325178"/>
            <a:ext cx="91440" cy="1138357"/>
          </a:xfrm>
          <a:prstGeom prst="roundRect">
            <a:avLst>
              <a:gd name="adj" fmla="val 90089"/>
            </a:avLst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973931" y="3544133"/>
            <a:ext cx="3540443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Programs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73931" y="3952161"/>
            <a:ext cx="726471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foster loyalty and retention.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6395" y="4633079"/>
            <a:ext cx="7771209" cy="1138357"/>
          </a:xfrm>
          <a:prstGeom prst="roundRect">
            <a:avLst>
              <a:gd name="adj" fmla="val 963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63535" y="4633079"/>
            <a:ext cx="91440" cy="1138357"/>
          </a:xfrm>
          <a:prstGeom prst="roundRect">
            <a:avLst>
              <a:gd name="adj" fmla="val 90089"/>
            </a:avLst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973931" y="4852035"/>
            <a:ext cx="294239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73931" y="5260062"/>
            <a:ext cx="726471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 for profitability.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86395" y="5940981"/>
            <a:ext cx="7771209" cy="1138357"/>
          </a:xfrm>
          <a:prstGeom prst="roundRect">
            <a:avLst>
              <a:gd name="adj" fmla="val 963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63535" y="5940981"/>
            <a:ext cx="91440" cy="1138357"/>
          </a:xfrm>
          <a:prstGeom prst="roundRect">
            <a:avLst>
              <a:gd name="adj" fmla="val 90089"/>
            </a:avLst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973931" y="6159937"/>
            <a:ext cx="247245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973931" y="6567964"/>
            <a:ext cx="726471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campaigns on high-revenue age groups and express-shipping users.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404"/>
            <a:ext cx="7951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 &amp;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630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3,900 purchases to understand spending, segments, preferences, and subscriptions.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61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operations, reduce costs, improve forecasting.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7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Snapshot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56303"/>
            <a:ext cx="6244709" cy="24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Rows, 18 Columns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(Age, Gender, Location)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 (Item, Category, Amount, Season)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 (Discounts, Previous Purchases, Reviews)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 37 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384" y="830104"/>
            <a:ext cx="7870031" cy="1137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(Python)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3384" y="2186583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3384" y="2472928"/>
            <a:ext cx="787003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123384" y="2609612"/>
            <a:ext cx="3275886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123384" y="2981444"/>
            <a:ext cx="787003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with pandas, checked structure and summary statistics.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23384" y="3526274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23384" y="3812619"/>
            <a:ext cx="787003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123384" y="3949303"/>
            <a:ext cx="227492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123384" y="4321135"/>
            <a:ext cx="787003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Handled missing 'Review Rating' by imputing median per category.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123384" y="4865965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23384" y="5152311"/>
            <a:ext cx="787003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123384" y="5288994"/>
            <a:ext cx="4553664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Standardization &amp; Feature Engineering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123384" y="5660827"/>
            <a:ext cx="787003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Renamed columns to snake_case, created age_group and purchase_frequency_days.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23384" y="6205657"/>
            <a:ext cx="181928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123384" y="6492002"/>
            <a:ext cx="787003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123384" y="6628686"/>
            <a:ext cx="2417921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123384" y="7000518"/>
            <a:ext cx="7870031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 for SQL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189" y="523756"/>
            <a:ext cx="965715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SQL Insights: Revenue &amp; Discounts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3189" y="3437811"/>
            <a:ext cx="240268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753189" y="3914418"/>
            <a:ext cx="4291846" cy="987743"/>
          </a:xfrm>
          <a:prstGeom prst="roundRect">
            <a:avLst>
              <a:gd name="adj" fmla="val 80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0809" y="3922038"/>
            <a:ext cx="4276606" cy="4862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51071" y="4025265"/>
            <a:ext cx="175414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3093125" y="4025265"/>
            <a:ext cx="175414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75,191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60809" y="4408289"/>
            <a:ext cx="4276606" cy="4862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51071" y="4511516"/>
            <a:ext cx="175414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3093125" y="4511516"/>
            <a:ext cx="175414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157,890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3189" y="5081588"/>
            <a:ext cx="4291846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significantly higher revenue.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5516523" y="1516737"/>
            <a:ext cx="376773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516523" y="1973342"/>
            <a:ext cx="836818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 used discounts but still spent above average.</a:t>
            </a:r>
            <a:endParaRPr lang="en-US" sz="14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6523" y="2432566"/>
            <a:ext cx="8368189" cy="467058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5516523" y="7282577"/>
            <a:ext cx="836818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Opportunity to analyze discount effectiveness.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3528"/>
            <a:ext cx="97118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 &amp; Shipping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29282"/>
            <a:ext cx="3642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10426"/>
            <a:ext cx="624470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Gloves: 3.86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Sandals: 3.84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Boots: 3.82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Hat: 3.80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Skirt: 3.78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7461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items consistently receive high customer satisfaction.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829282"/>
            <a:ext cx="4022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599521" y="3438763"/>
            <a:ext cx="6244709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07141" y="344638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834074" y="359009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952559" y="359009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58.46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607141" y="409670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834074" y="424041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952559" y="424041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60.48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0097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users have slightly higher average spend.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979"/>
            <a:ext cx="102243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&amp; Discount Dynamics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0733"/>
            <a:ext cx="4650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620214"/>
            <a:ext cx="6244709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62783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771543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589490" y="3771543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1053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46828" y="3771543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59.49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704165" y="3771543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62645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27815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421862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589490" y="4421862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2847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4421862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59.87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704165" y="4421862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170436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912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 represent larger customer base and revenue.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3010733"/>
            <a:ext cx="4414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99521" y="3591878"/>
            <a:ext cx="624470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Hat: 50.00%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Sneakers: 49.66%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Coat: 49.07%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Sweater: 48.17%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Pants: 47.37%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9276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products are frequently purchased with discounts.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8103" y="453271"/>
            <a:ext cx="6904315" cy="484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 &amp; Loyalty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5524" y="1149191"/>
            <a:ext cx="6239351" cy="53410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02181" y="2750301"/>
            <a:ext cx="2406156" cy="300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— 83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969207" y="2568502"/>
            <a:ext cx="2096029" cy="300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 — 701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931886" y="5070905"/>
            <a:ext cx="1817985" cy="30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— 3116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968103" y="6609278"/>
            <a:ext cx="1069419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customer segments helps tailor marketing strategies.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1968103" y="6937058"/>
            <a:ext cx="3494127" cy="839272"/>
          </a:xfrm>
          <a:prstGeom prst="roundRect">
            <a:avLst>
              <a:gd name="adj" fmla="val 77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130623" y="7099578"/>
            <a:ext cx="193726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2130623" y="7405092"/>
            <a:ext cx="3169087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3116 Customers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568077" y="6937058"/>
            <a:ext cx="3494127" cy="839272"/>
          </a:xfrm>
          <a:prstGeom prst="roundRect">
            <a:avLst>
              <a:gd name="adj" fmla="val 77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30597" y="7099578"/>
            <a:ext cx="193726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5730597" y="7405092"/>
            <a:ext cx="3169087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9168051" y="6937058"/>
            <a:ext cx="3494127" cy="839272"/>
          </a:xfrm>
          <a:prstGeom prst="roundRect">
            <a:avLst>
              <a:gd name="adj" fmla="val 77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30571" y="7099578"/>
            <a:ext cx="193726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9330571" y="7405092"/>
            <a:ext cx="3169087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847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by Category &amp; Age Group Revenue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3004"/>
            <a:ext cx="4160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64148"/>
            <a:ext cx="62447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Jewelry, Sunglasses, Belt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Blouse, Pants, Shirt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Sandals, Shoes, Sneakers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Jacket, Coat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577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best-selling items within each product category.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083004"/>
            <a:ext cx="3337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599521" y="3692485"/>
            <a:ext cx="6244709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07141" y="3700105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834074" y="3843814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952559" y="3843814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62143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607141" y="4350425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834074" y="449413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952559" y="449413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59197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607141" y="500074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834074" y="514445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Adult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952559" y="514445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55978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607141" y="565106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834074" y="579477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Senior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952559" y="579477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55763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99521" y="65641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contribute the highest revenue.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90" y="563761"/>
            <a:ext cx="7117080" cy="40538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590" y="4895493"/>
            <a:ext cx="8028027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 Insights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7590" y="5814060"/>
            <a:ext cx="1319522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Visualizing customer behavior in Power BI for dynamic analysis.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7590" y="6437233"/>
            <a:ext cx="4243983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3.9K</a:t>
            </a:r>
            <a:endParaRPr lang="en-US" sz="5300" dirty="0"/>
          </a:p>
        </p:txBody>
      </p:sp>
      <p:sp>
        <p:nvSpPr>
          <p:cNvPr id="6" name="Text 3"/>
          <p:cNvSpPr/>
          <p:nvPr/>
        </p:nvSpPr>
        <p:spPr>
          <a:xfrm>
            <a:off x="1558171" y="7355205"/>
            <a:ext cx="25628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193149" y="6437233"/>
            <a:ext cx="4243983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$59.76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6033730" y="7355205"/>
            <a:ext cx="25628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Avg. Purchase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668708" y="6437233"/>
            <a:ext cx="4244102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3.75</a:t>
            </a:r>
            <a:endParaRPr lang="en-US" sz="5300" dirty="0"/>
          </a:p>
        </p:txBody>
      </p:sp>
      <p:sp>
        <p:nvSpPr>
          <p:cNvPr id="10" name="Text 7"/>
          <p:cNvSpPr/>
          <p:nvPr/>
        </p:nvSpPr>
        <p:spPr>
          <a:xfrm>
            <a:off x="10509290" y="7355205"/>
            <a:ext cx="25628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Avg. Review Rating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2026-02-14T21:05:57Z</dcterms:created>
  <dcterms:modified xsi:type="dcterms:W3CDTF">2026-02-14T21:05:57Z</dcterms:modified>
</cp:coreProperties>
</file>